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6" r:id="rId2"/>
  </p:sldMasterIdLst>
  <p:notesMasterIdLst>
    <p:notesMasterId r:id="rId22"/>
  </p:notesMasterIdLst>
  <p:sldIdLst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24377650" cy="13716000"/>
  <p:notesSz cx="6858000" cy="9144000"/>
  <p:embeddedFontLst>
    <p:embeddedFont>
      <p:font typeface="Amatic SC" panose="00000500000000000000" pitchFamily="2" charset="-79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Helvetica Neue" panose="020B0604020202020204" charset="0"/>
      <p:regular r:id="rId29"/>
      <p:bold r:id="rId30"/>
      <p:italic r:id="rId31"/>
      <p:boldItalic r:id="rId32"/>
    </p:embeddedFont>
    <p:embeddedFont>
      <p:font typeface="Inconsolata" pitchFamily="1" charset="0"/>
      <p:regular r:id="rId33"/>
      <p:bold r:id="rId34"/>
    </p:embeddedFont>
    <p:embeddedFont>
      <p:font typeface="Lato Light" panose="020F0502020204030203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Light" panose="02000000000000000000" pitchFamily="2" charset="0"/>
      <p:regular r:id="rId43"/>
      <p:bold r:id="rId44"/>
      <p:italic r:id="rId45"/>
      <p:boldItalic r:id="rId46"/>
    </p:embeddedFont>
    <p:embeddedFont>
      <p:font typeface="Roboto Medium" panose="02000000000000000000" pitchFamily="2" charset="0"/>
      <p:regular r:id="rId47"/>
      <p:bold r:id="rId48"/>
      <p:italic r:id="rId49"/>
      <p:boldItalic r:id="rId50"/>
    </p:embeddedFont>
    <p:embeddedFont>
      <p:font typeface="Roboto Thin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goI/ZBx4d56y+pcIOOrmlK9BpR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BA7CB5-4C4F-47EE-9B75-817AB3AE0BC4}">
  <a:tblStyle styleId="{E7BA7CB5-4C4F-47EE-9B75-817AB3AE0BC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36" y="24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87" Type="http://customschemas.google.com/relationships/presentationmetadata" Target="metadata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10" Type="http://schemas.openxmlformats.org/officeDocument/2006/relationships/slide" Target="slides/slide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6" name="Google Shape;23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10c9c7cd04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9" name="Google Shape;2439;g10c9c7cd045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6" name="Google Shape;244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4" name="Google Shape;245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10f750f577a_2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2" name="Google Shape;2462;g10f750f577a_2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9" name="Google Shape;24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6" name="Google Shape;24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5" name="Google Shape;24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2" name="Google Shape;24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1107f59f4b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9" name="Google Shape;2499;g1107f59f4b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Grant  -   </a:t>
            </a:r>
            <a:endParaRPr sz="2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1107f59f4b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7" name="Google Shape;2507;g1107f59f4b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Grant  -   </a:t>
            </a:r>
            <a:endParaRPr sz="2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4" name="Google Shape;23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3" name="Google Shape;238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10f750f577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1" name="Google Shape;2391;g10f750f577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10f750f577a_2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9" name="Google Shape;2399;g10f750f577a_2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7" name="Google Shape;240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5" name="Google Shape;24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3" name="Google Shape;24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1" name="Google Shape;243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8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38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" name="Google Shape;133;p3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4" name="Google Shape;13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9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9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9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39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3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3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0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0" name="Google Shape;15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54" name="Google Shape;154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40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4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4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4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4" name="Google Shape;174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4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6" name="Google Shape;17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3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43"/>
          <p:cNvPicPr preferRelativeResize="0"/>
          <p:nvPr/>
        </p:nvPicPr>
        <p:blipFill rotWithShape="1">
          <a:blip r:embed="rId3">
            <a:alphaModFix/>
          </a:blip>
          <a:srcRect l="209" r="207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43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43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4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43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0" name="Google Shape;190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" name="Google Shape;191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2" name="Google Shape;192;p44"/>
          <p:cNvPicPr preferRelativeResize="0"/>
          <p:nvPr/>
        </p:nvPicPr>
        <p:blipFill rotWithShape="1">
          <a:blip r:embed="rId2">
            <a:alphaModFix/>
          </a:blip>
          <a:srcRect l="504" r="502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44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" name="Google Shape;19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44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4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" name="Google Shape;202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6" name="Google Shape;206;p45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207" name="Google Shape;207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5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210" name="Google Shape;210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5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213" name="Google Shape;213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5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16" name="Google Shape;216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5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4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45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9" name="Google Shape;229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1" name="Google Shape;231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3" name="Google Shape;233;p46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34" name="Google Shape;234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46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37" name="Google Shape;237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46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40" name="Google Shape;240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46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43" name="Google Shape;243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46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46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52" name="Google Shape;252;p46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53" name="Google Shape;253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4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1" name="Google Shape;261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" name="Google Shape;262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3" name="Google Shape;263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" name="Google Shape;264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65" name="Google Shape;265;p47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66" name="Google Shape;266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47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47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47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71" name="Google Shape;271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47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47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75" name="Google Shape;2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47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47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79" name="Google Shape;279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47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47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83" name="Google Shape;28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" name="Google Shape;28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47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47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87" name="Google Shape;287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8" name="Google Shape;288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47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48" name="Google Shape;48;p2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1" name="Google Shape;5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52" name="Google Shape;52;p2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8" name="Google Shape;298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" name="Google Shape;299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0" name="Google Shape;300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2" name="Google Shape;302;p48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303" name="Google Shape;303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48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Google Shape;306;p48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48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308" name="Google Shape;308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9" name="Google Shape;309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48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48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312" name="Google Shape;3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48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48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16" name="Google Shape;316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7" name="Google Shape;317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48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48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20" name="Google Shape;320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1" name="Google Shape;321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48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48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24" name="Google Shape;324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5" name="Google Shape;325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48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48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48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4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8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5" name="Google Shape;335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6" name="Google Shape;336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7" name="Google Shape;337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39" name="Google Shape;339;p49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40" name="Google Shape;34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49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49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p49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45" name="Google Shape;345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49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9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49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50" name="Google Shape;35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49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49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9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55" name="Google Shape;355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9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49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9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60" name="Google Shape;36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9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9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9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65" name="Google Shape;365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9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49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9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70" name="Google Shape;370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9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76" name="Google Shape;376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7" name="Google Shape;377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8" name="Google Shape;378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50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50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82" name="Google Shape;38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" name="Google Shape;384;p50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50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50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87" name="Google Shape;38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50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50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50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92" name="Google Shape;39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50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50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6" name="Google Shape;396;p50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97" name="Google Shape;39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50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50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50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02" name="Google Shape;40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50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50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50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07" name="Google Shape;40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50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0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50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12" name="Google Shape;412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50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0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50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17" name="Google Shape;417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50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3" name="Google Shape;42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4" name="Google Shape;42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5" name="Google Shape;42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7" name="Google Shape;427;p51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8" name="Google Shape;428;p51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29" name="Google Shape;429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51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1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" name="Google Shape;433;p51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34" name="Google Shape;434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51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1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51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39" name="Google Shape;439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51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51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51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44" name="Google Shape;444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p51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51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51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49" name="Google Shape;449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51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51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" name="Google Shape;453;p51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54" name="Google Shape;454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51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7" name="Google Shape;457;p51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p51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59" name="Google Shape;459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51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1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51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64" name="Google Shape;464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6" name="Google Shape;466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2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72" name="Google Shape;472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3" name="Google Shape;473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4" name="Google Shape;474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5" name="Google Shape;475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52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52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2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52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52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2" name="Google Shape;482;p5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endParaRPr sz="5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3" name="Google Shape;483;p5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2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2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2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1" name="Google Shape;491;p5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3" name="Google Shape;493;p5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5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5" name="Google Shape;495;p53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53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3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3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3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3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53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53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3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3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3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3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7" name="Google Shape;507;p53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53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3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3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53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2" name="Google Shape;512;p53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53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53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9" name="Google Shape;519;p5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0" name="Google Shape;520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1" name="Google Shape;521;p5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2" name="Google Shape;522;p5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3" name="Google Shape;523;p5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4" name="Google Shape;524;p5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5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30" name="Google Shape;530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4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4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5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8" name="Google Shape;538;p5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9" name="Google Shape;539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0" name="Google Shape;540;p5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5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7" name="Google Shape;547;p5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5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9" name="Google Shape;549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5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7" name="Google Shape;557;p5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8" name="Google Shape;558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9" name="Google Shape;559;p5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5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8" name="Google Shape;568;p5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5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76" name="Google Shape;576;p5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8" name="Google Shape;578;p5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9" name="Google Shape;579;p5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57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5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7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57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57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7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7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7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58" name="Google Shape;58;p3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" name="Google Shape;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1" name="Google Shape;61;p3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" name="Google Shape;6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5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5" name="Google Shape;595;p5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6" name="Google Shape;596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7" name="Google Shape;597;p5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8" name="Google Shape;598;p5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5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5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5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5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5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8" name="Google Shape;608;p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8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8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5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7" name="Google Shape;617;p5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8" name="Google Shape;618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9" name="Google Shape;619;p5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0" name="Google Shape;620;p5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5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5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5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7" name="Google Shape;627;p5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5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0" name="Google Shape;630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8" name="Google Shape;638;p6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9" name="Google Shape;639;p6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0" name="Google Shape;640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1" name="Google Shape;641;p6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2" name="Google Shape;642;p6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6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6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6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9" name="Google Shape;649;p6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Google Shape;650;p6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2" name="Google Shape;652;p6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0" name="Google Shape;660;p6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61" name="Google Shape;661;p6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2" name="Google Shape;662;p6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3" name="Google Shape;663;p6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6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5" name="Google Shape;665;p61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6" name="Google Shape;666;p6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61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61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4" name="Google Shape;674;p61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1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1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1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1"/>
          <p:cNvPicPr preferRelativeResize="0"/>
          <p:nvPr/>
        </p:nvPicPr>
        <p:blipFill rotWithShape="1">
          <a:blip r:embed="rId2">
            <a:alphaModFix/>
          </a:blip>
          <a:srcRect t="475" b="463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2" name="Google Shape;682;p6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3" name="Google Shape;683;p6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6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5" name="Google Shape;685;p6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Google Shape;686;p6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6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6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6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6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6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8" name="Google Shape;698;p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2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2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2"/>
          <p:cNvPicPr preferRelativeResize="0"/>
          <p:nvPr/>
        </p:nvPicPr>
        <p:blipFill rotWithShape="1">
          <a:blip r:embed="rId3">
            <a:alphaModFix/>
          </a:blip>
          <a:srcRect t="227" b="236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6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8" name="Google Shape;708;p6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6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0" name="Google Shape;710;p6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1" name="Google Shape;711;p6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6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6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2" name="Google Shape;722;p6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3" name="Google Shape;723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3" name="Google Shape;733;p6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4" name="Google Shape;734;p6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5" name="Google Shape;735;p6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6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6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6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6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6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6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6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8" name="Google Shape;748;p6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5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8" name="Google Shape;758;p6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6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0" name="Google Shape;760;p6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6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6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65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5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5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5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5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5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9" name="Google Shape;769;p65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65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5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5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6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3" name="Google Shape;783;p6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4" name="Google Shape;784;p6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5" name="Google Shape;785;p6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6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6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8" name="Google Shape;788;p6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6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6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0" name="Google Shape;800;p6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6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6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6"/>
          <p:cNvPicPr preferRelativeResize="0"/>
          <p:nvPr/>
        </p:nvPicPr>
        <p:blipFill rotWithShape="1">
          <a:blip r:embed="rId3">
            <a:alphaModFix/>
          </a:blip>
          <a:srcRect t="1380" b="1388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6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1" name="Google Shape;811;p6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2" name="Google Shape;812;p6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3" name="Google Shape;813;p6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6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5" name="Google Shape;815;p6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6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6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6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6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6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6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8" name="Google Shape;828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8" name="Google Shape;68;p3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1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0" name="Google Shape;7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1" name="Google Shape;71;p31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" name="Google Shape;7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1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6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9" name="Google Shape;839;p6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6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1" name="Google Shape;841;p6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6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6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6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6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6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6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6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6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6" name="Google Shape;856;p6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8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8"/>
          <p:cNvPicPr preferRelativeResize="0"/>
          <p:nvPr/>
        </p:nvPicPr>
        <p:blipFill rotWithShape="1">
          <a:blip r:embed="rId2">
            <a:alphaModFix/>
          </a:blip>
          <a:srcRect t="2882" b="2891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9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6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7" name="Google Shape;867;p6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8" name="Google Shape;868;p6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9" name="Google Shape;869;p6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0" name="Google Shape;870;p6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1" name="Google Shape;871;p69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69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9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69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9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69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9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69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9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69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9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69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9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4" name="Google Shape;884;p69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9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9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9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9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9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9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7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4" name="Google Shape;894;p7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5" name="Google Shape;895;p7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6" name="Google Shape;896;p7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7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7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7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7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7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4" name="Google Shape;904;p7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7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7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7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7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7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7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2" name="Google Shape;912;p7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4" name="Google Shape;914;p7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7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7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7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25" name="Google Shape;925;p7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6" name="Google Shape;926;p7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7" name="Google Shape;927;p7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8" name="Google Shape;928;p7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7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7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1" name="Google Shape;931;p7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7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7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7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7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7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7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7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7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7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7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45" name="Google Shape;945;p7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7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7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7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7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7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56" name="Google Shape;956;p7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7" name="Google Shape;957;p7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8" name="Google Shape;958;p7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7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7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7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2" name="Google Shape;962;p7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4" name="Google Shape;964;p7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7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7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7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2" name="Google Shape;972;p7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7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4" name="Google Shape;974;p7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7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6" name="Google Shape;976;p7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7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7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7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7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7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87" name="Google Shape;987;p7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8" name="Google Shape;988;p7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9" name="Google Shape;989;p7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0" name="Google Shape;990;p7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1" name="Google Shape;991;p73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73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73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73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73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3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73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3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73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73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73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73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73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73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5" name="Google Shape;1005;p73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73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7" name="Google Shape;1007;p73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3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3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3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3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3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3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3"/>
          <p:cNvPicPr preferRelativeResize="0"/>
          <p:nvPr/>
        </p:nvPicPr>
        <p:blipFill rotWithShape="1">
          <a:blip r:embed="rId2">
            <a:alphaModFix/>
          </a:blip>
          <a:srcRect t="1276" b="1274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74"/>
          <p:cNvPicPr preferRelativeResize="0"/>
          <p:nvPr/>
        </p:nvPicPr>
        <p:blipFill rotWithShape="1">
          <a:blip r:embed="rId2">
            <a:alphaModFix/>
          </a:blip>
          <a:srcRect t="58" b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7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7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1" name="Google Shape;1021;p7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75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6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76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8" name="Google Shape;1028;p7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77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77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3" name="Google Shape;1033;p7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3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78" name="Google Shape;78;p3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pic>
        <p:nvPicPr>
          <p:cNvPr id="80" name="Google Shape;8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2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2" name="Google Shape;82;p32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32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7" name="Google Shape;1037;p78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8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78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0" name="Google Shape;1040;p78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78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098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7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5" name="Google Shape;1045;p79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79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7" name="Google Shape;1047;p79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79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098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79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80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Arial"/>
              <a:buNone/>
            </a:pPr>
            <a:r>
              <a:rPr lang="en-US" sz="25600" b="0" i="0" u="none" strike="noStrike" cap="non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 b="0" i="0" u="none" strike="noStrike" cap="non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8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81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8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2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25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5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9" name="Google Shape;1069;p25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0" name="Google Shape;1070;p2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8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8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75" name="Google Shape;1075;p8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6" name="Google Shape;1076;p8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7" name="Google Shape;1077;p8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8" name="Google Shape;1078;p8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9" name="Google Shape;1079;p8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80" name="Google Shape;1080;p8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81" name="Google Shape;1081;p8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82" name="Google Shape;1082;p8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83" name="Google Shape;1083;p8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84" name="Google Shape;1084;p8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5" name="Google Shape;1085;p8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6" name="Google Shape;1086;p8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7" name="Google Shape;1087;p8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84" descr="Google Shape;802;p192"/>
          <p:cNvPicPr preferRelativeResize="0"/>
          <p:nvPr/>
        </p:nvPicPr>
        <p:blipFill rotWithShape="1">
          <a:blip r:embed="rId2">
            <a:alphaModFix/>
          </a:blip>
          <a:srcRect b="32151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8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1" name="Google Shape;1091;p8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3" name="Google Shape;1093;p8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cxnSp>
        <p:nvCxnSpPr>
          <p:cNvPr id="1094" name="Google Shape;1094;p8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cxnSp>
        <p:nvCxnSpPr>
          <p:cNvPr id="1095" name="Google Shape;1095;p8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cxnSp>
        <p:nvCxnSpPr>
          <p:cNvPr id="1096" name="Google Shape;1096;p8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cxnSp>
        <p:nvCxnSpPr>
          <p:cNvPr id="1097" name="Google Shape;1097;p8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cxnSp>
        <p:nvCxnSpPr>
          <p:cNvPr id="1098" name="Google Shape;1098;p8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cxnSp>
        <p:nvCxnSpPr>
          <p:cNvPr id="1099" name="Google Shape;1099;p8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0" name="Google Shape;1100;p85"/>
          <p:cNvCxnSpPr>
            <a:stCxn id="1101" idx="0"/>
            <a:endCxn id="1102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cxnSp>
        <p:nvCxnSpPr>
          <p:cNvPr id="1103" name="Google Shape;1103;p8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4" name="Google Shape;1104;p8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cxnSp>
        <p:nvCxnSpPr>
          <p:cNvPr id="1105" name="Google Shape;1105;p8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sp>
        <p:nvSpPr>
          <p:cNvPr id="1106" name="Google Shape;1106;p8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8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8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8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8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8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8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8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8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8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8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8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cxnSp>
        <p:nvCxnSpPr>
          <p:cNvPr id="1117" name="Google Shape;1117;p85"/>
          <p:cNvCxnSpPr>
            <a:stCxn id="1118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sp>
        <p:nvSpPr>
          <p:cNvPr id="1119" name="Google Shape;1119;p8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8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1" name="Google Shape;1121;p85"/>
          <p:cNvCxnSpPr>
            <a:stCxn id="1122" idx="0"/>
            <a:endCxn id="1123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sp>
        <p:nvSpPr>
          <p:cNvPr id="1123" name="Google Shape;1123;p8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8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8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4" name="Google Shape;1124;p8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26" name="Google Shape;1126;p85"/>
          <p:cNvCxnSpPr>
            <a:endCxn id="1127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078"/>
              </a:srgbClr>
            </a:outerShdw>
          </a:effectLst>
        </p:spPr>
      </p:cxnSp>
      <p:sp>
        <p:nvSpPr>
          <p:cNvPr id="1128" name="Google Shape;1128;p8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8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8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33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1" name="Google Shape;1131;p8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32" name="Google Shape;1132;p8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33" name="Google Shape;1133;p8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34" name="Google Shape;1134;p8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5" name="Google Shape;1135;p8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6" name="Google Shape;1136;p8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7" name="Google Shape;1137;p8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8" name="Google Shape;1138;p8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8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8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8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42" name="Google Shape;1142;p8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43" name="Google Shape;1143;p8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44" name="Google Shape;1144;p8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5" name="Google Shape;1145;p8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6" name="Google Shape;1146;p8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3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88" name="Google Shape;88;p3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0" name="Google Shape;90;p33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1" name="Google Shape;91;p33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3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" name="Google Shape;1148;p8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9" name="Google Shape;1149;p8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50" name="Google Shape;1150;p8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51" name="Google Shape;1151;p8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52" name="Google Shape;1152;p8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3" name="Google Shape;1153;p8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4" name="Google Shape;1154;p8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5" name="Google Shape;1155;p8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6" name="Google Shape;1156;p8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7" name="Google Shape;1157;p8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8" name="Google Shape;1158;p8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9" name="Google Shape;1159;p8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60" name="Google Shape;1160;p8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61" name="Google Shape;1161;p8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p8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64" name="Google Shape;1164;p8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5" name="Google Shape;1165;p8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6" name="Google Shape;1166;p8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7" name="Google Shape;1167;p8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8" name="Google Shape;1168;p8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9" name="Google Shape;1169;p8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70" name="Google Shape;1170;p8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71" name="Google Shape;1171;p8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72" name="Google Shape;1172;p8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73" name="Google Shape;1173;p8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74" name="Google Shape;1174;p8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5" name="Google Shape;1175;p8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78" name="Google Shape;1178;p8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9" name="Google Shape;1179;p8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0" name="Google Shape;1180;p8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1" name="Google Shape;1181;p8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2" name="Google Shape;1182;p8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3" name="Google Shape;1183;p8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4" name="Google Shape;1184;p8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5" name="Google Shape;1185;p8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6" name="Google Shape;1186;p8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7" name="Google Shape;1187;p8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8" name="Google Shape;1188;p8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9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91" name="Google Shape;1191;p9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2" name="Google Shape;1192;p9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93" name="Google Shape;1193;p9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4" name="Google Shape;1194;p9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5" name="Google Shape;1195;p9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6" name="Google Shape;1196;p9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7" name="Google Shape;1197;p9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8" name="Google Shape;1198;p9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9" name="Google Shape;1199;p9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00" name="Google Shape;1200;p9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1" name="Google Shape;1201;p9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9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3" name="Google Shape;1203;p9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9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6" name="Google Shape;1206;p9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7" name="Google Shape;1207;p9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8" name="Google Shape;1208;p9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9" name="Google Shape;1209;p9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0" name="Google Shape;1210;p9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1" name="Google Shape;1211;p9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2" name="Google Shape;1212;p9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3" name="Google Shape;1213;p9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4" name="Google Shape;1214;p9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5" name="Google Shape;1215;p9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16" name="Google Shape;1216;p9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7" name="Google Shape;1217;p9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8" name="Google Shape;1218;p9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9" name="Google Shape;1219;p9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Google Shape;1221;p9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22" name="Google Shape;1222;p9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23" name="Google Shape;1223;p9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24" name="Google Shape;1224;p9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5" name="Google Shape;1225;p9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6" name="Google Shape;1226;p9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7" name="Google Shape;1227;p9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8" name="Google Shape;1228;p9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9" name="Google Shape;1229;p9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0" name="Google Shape;1230;p9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1" name="Google Shape;1231;p9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2" name="Google Shape;1232;p9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9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5" name="Google Shape;1235;p9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6" name="Google Shape;1236;p9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7" name="Google Shape;1237;p9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8" name="Google Shape;1238;p9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9" name="Google Shape;1239;p9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0" name="Google Shape;1240;p9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1" name="Google Shape;1241;p9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2" name="Google Shape;1242;p9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43" name="Google Shape;1243;p9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4" name="Google Shape;1244;p9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5" name="Google Shape;1245;p9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7" name="Google Shape;1247;p9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8" name="Google Shape;1248;p9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9" name="Google Shape;1249;p9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0" name="Google Shape;1250;p9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1" name="Google Shape;1251;p9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2" name="Google Shape;1252;p9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3" name="Google Shape;1253;p9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4" name="Google Shape;1254;p9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5" name="Google Shape;1255;p9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6" name="Google Shape;1256;p9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7" name="Google Shape;1257;p9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" name="Google Shape;1259;p9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0" name="Google Shape;1260;p9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1" name="Google Shape;1261;p9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62" name="Google Shape;1262;p9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3" name="Google Shape;1263;p9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4" name="Google Shape;1264;p9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5" name="Google Shape;1265;p9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6" name="Google Shape;1266;p9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7" name="Google Shape;1267;p9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b="0" i="1" u="none" strike="noStrike" cap="none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98" name="Google Shape;98;p3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100" name="Google Shape;100;p3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3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73" name="Google Shape;1273;p9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74" name="Google Shape;1274;p9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5" name="Google Shape;1275;p9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6" name="Google Shape;1276;p9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7" name="Google Shape;1277;p9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8" name="Google Shape;1278;p9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9" name="Google Shape;1279;p9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0" name="Google Shape;1280;p9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1" name="Google Shape;1281;p9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82" name="Google Shape;1282;p9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3" name="Google Shape;1283;p9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86" name="Google Shape;1286;p9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7" name="Google Shape;1287;p9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8" name="Google Shape;1288;p9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9" name="Google Shape;1289;p9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0" name="Google Shape;1290;p9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1" name="Google Shape;1291;p9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2" name="Google Shape;1292;p9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3" name="Google Shape;1293;p9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4" name="Google Shape;1294;p9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5" name="Google Shape;1295;p9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6" name="Google Shape;1296;p9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9" name="Google Shape;1299;p10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300" name="Google Shape;1300;p10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0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2" name="Google Shape;1302;p10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3" name="Google Shape;1303;p10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4" name="Google Shape;1304;p10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5" name="Google Shape;1305;p10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6" name="Google Shape;1306;p10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7" name="Google Shape;1307;p10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8" name="Google Shape;1308;p10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9" name="Google Shape;1309;p10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10" name="Google Shape;1310;p10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6"/>
          <p:cNvPicPr preferRelativeResize="0"/>
          <p:nvPr/>
        </p:nvPicPr>
        <p:blipFill rotWithShape="1">
          <a:blip r:embed="rId2">
            <a:alphaModFix/>
          </a:blip>
          <a:srcRect t="118" b="118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36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36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8" name="Google Shape;118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119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p36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7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4" name="Google Shape;124;p37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3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8" name="Google Shape;236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7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1" name="Google Shape;2371;p7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10c9c7cd045_5_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[Poorly Secured SSH Port]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2" name="Google Shape;2442;g10c9c7cd045_5_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43" name="Google Shape;2443;g10c9c7cd045_5_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Port scanning traffic / Traffic through ports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= WHEN sum () of http.request.bytes OVER all documents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= ‘IS ABOVE 3500 FOR THE LAST 1 minute’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/>
          </a:p>
          <a:p>
            <a:pPr marL="457200" marR="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 Minimize traffic and port scanning.</a:t>
            </a:r>
            <a:endParaRPr/>
          </a:p>
          <a:p>
            <a:pPr marL="914400" lvl="1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Stealth scan</a:t>
            </a:r>
            <a:endParaRPr/>
          </a:p>
          <a:p>
            <a:pPr marL="914400" lvl="1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Fast scan</a:t>
            </a:r>
            <a:endParaRPr/>
          </a:p>
          <a:p>
            <a:pPr marL="914400" lvl="1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Limited-time scan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[Poorly Secured SSH Port]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9" name="Google Shape;2449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50" name="Google Shape;2450;p1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1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‘nmap –sS’ 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51" name="Google Shape;245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5921" y="3366176"/>
            <a:ext cx="15969340" cy="791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[Poorly Secured SSH Port]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7" name="Google Shape;2457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58" name="Google Shape;2458;p1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1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‘nmap –F’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59" name="Google Shape;245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3212" y="3487376"/>
            <a:ext cx="15994915" cy="774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10f750f577a_2_2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[</a:t>
            </a:r>
            <a:r>
              <a:rPr lang="en-US">
                <a:solidFill>
                  <a:schemeClr val="dk1"/>
                </a:solidFill>
              </a:rPr>
              <a:t>Wordpress Susceptible to Enumeration</a:t>
            </a:r>
            <a:r>
              <a:rPr lang="en-US"/>
              <a:t>]</a:t>
            </a:r>
            <a:endParaRPr/>
          </a:p>
        </p:txBody>
      </p:sp>
      <p:sp>
        <p:nvSpPr>
          <p:cNvPr id="2465" name="Google Shape;2465;g10f750f577a_2_2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66" name="Google Shape;2466;g10f750f577a_2_211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Monitoring traffic from suspicious/malicious sources or non-white-listed ips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>
                <a:solidFill>
                  <a:schemeClr val="dk1"/>
                </a:solidFill>
              </a:rPr>
              <a:t>METRICS</a:t>
            </a:r>
            <a:r>
              <a:rPr lang="en-US" sz="4400">
                <a:solidFill>
                  <a:schemeClr val="dk1"/>
                </a:solidFill>
              </a:rPr>
              <a:t> = WHEN count() GROUPED OVER top 5 ‘http.response.status_code’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>
                <a:solidFill>
                  <a:schemeClr val="dk1"/>
                </a:solidFill>
              </a:rPr>
              <a:t>THRESHOLDS</a:t>
            </a:r>
            <a:r>
              <a:rPr lang="en-US" sz="4400">
                <a:solidFill>
                  <a:schemeClr val="dk1"/>
                </a:solidFill>
              </a:rPr>
              <a:t> = IS ABOVE 400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wpscan --url 192.168.1.110/wordpress --stealthy -e u</a:t>
            </a:r>
            <a:endParaRPr sz="4400">
              <a:solidFill>
                <a:schemeClr val="dk1"/>
              </a:solidFill>
            </a:endParaRPr>
          </a:p>
          <a:p>
            <a:pPr marL="914400" lvl="1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Scan a WordPress website, using random user agents and passive detection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[Weak User Password]</a:t>
            </a:r>
            <a:endParaRPr/>
          </a:p>
        </p:txBody>
      </p:sp>
      <p:sp>
        <p:nvSpPr>
          <p:cNvPr id="2472" name="Google Shape;2472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73" name="Google Shape;2473;p1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CPU Usage Monitoring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= WHEN max() OF system.process.cpu.total pct OVER all documents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= IS ABOVE 0.5 (or norm)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 </a:t>
            </a:r>
            <a:r>
              <a:rPr lang="en-US" sz="3600">
                <a:latin typeface="Courier New"/>
                <a:ea typeface="Courier New"/>
                <a:cs typeface="Courier New"/>
                <a:sym typeface="Courier New"/>
              </a:rPr>
              <a:t>$ hydra -l michael -t 4 P /usr/share/wordlists/rockyou.txt 192.168.1.110 ssh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-t limits tasks per attempt</a:t>
            </a:r>
            <a:endParaRPr/>
          </a:p>
          <a:p>
            <a:pPr marL="1371600" lvl="2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-w defines max wait time</a:t>
            </a:r>
            <a:endParaRPr sz="4400">
              <a:solidFill>
                <a:schemeClr val="dk1"/>
              </a:solidFill>
            </a:endParaRPr>
          </a:p>
          <a:p>
            <a:pPr marL="0" marR="0" lvl="0" indent="-2349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sz="3600">
                <a:latin typeface="Courier New"/>
                <a:ea typeface="Courier New"/>
                <a:cs typeface="Courier New"/>
                <a:sym typeface="Courier New"/>
              </a:rPr>
              <a:t>$ hydra -l michael -w 5 P /usr/share/wordlists/rockyou.txt 192.168.1.110 ssh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[Weak User Password]</a:t>
            </a:r>
            <a:endParaRPr/>
          </a:p>
        </p:txBody>
      </p:sp>
      <p:sp>
        <p:nvSpPr>
          <p:cNvPr id="2479" name="Google Shape;2479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80" name="Google Shape;2480;p1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1" name="Google Shape;24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8259" y="2933577"/>
            <a:ext cx="21146859" cy="374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Google Shape;248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8258" y="7249992"/>
            <a:ext cx="21146859" cy="496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[No File Security]</a:t>
            </a:r>
            <a:endParaRPr/>
          </a:p>
        </p:txBody>
      </p:sp>
      <p:sp>
        <p:nvSpPr>
          <p:cNvPr id="2488" name="Google Shape;2488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89" name="Google Shape;2489;p1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Monitoring traffic from suspicious/malicious sources, non-white-listed ips, or root user logins. 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>
                <a:solidFill>
                  <a:schemeClr val="dk1"/>
                </a:solidFill>
              </a:rPr>
              <a:t>METRICS</a:t>
            </a:r>
            <a:r>
              <a:rPr lang="en-US" sz="4400">
                <a:solidFill>
                  <a:schemeClr val="dk1"/>
                </a:solidFill>
              </a:rPr>
              <a:t> = user.name: root AND source.ip: 192.168.1.90 AND destination.ip: 192.168.1.110 OR event.action: ssh_login OR event.outcome: success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>
                <a:solidFill>
                  <a:schemeClr val="dk1"/>
                </a:solidFill>
              </a:rPr>
              <a:t>THRESHOLDS</a:t>
            </a:r>
            <a:r>
              <a:rPr lang="en-US" sz="4400">
                <a:solidFill>
                  <a:schemeClr val="dk1"/>
                </a:solidFill>
              </a:rPr>
              <a:t> = IS ABOVE 1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 Cover system exploitation evidence or mask source ip.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[No File Security]</a:t>
            </a:r>
            <a:endParaRPr/>
          </a:p>
        </p:txBody>
      </p:sp>
      <p:sp>
        <p:nvSpPr>
          <p:cNvPr id="2495" name="Google Shape;2495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96" name="Google Shape;2496;p2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 If attempts to elevate privileges to sudo are restricted and if root login data is secured with up-to-date password hashes, malicious actors will have a much more difficult time gaining root or elevated permissions.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1107f59f4b7_1_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Maintaining Access [Python Script to Add User]</a:t>
            </a:r>
            <a:endParaRPr/>
          </a:p>
        </p:txBody>
      </p:sp>
      <p:sp>
        <p:nvSpPr>
          <p:cNvPr id="2502" name="Google Shape;2502;g1107f59f4b7_1_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503" name="Google Shape;2503;g1107f59f4b7_1_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Python Script to Add User</a:t>
            </a:r>
            <a:endParaRPr sz="4400" b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sudo python -c ‘import pty;pty.spawn(“/bin/bash”)’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200">
              <a:solidFill>
                <a:schemeClr val="dk1"/>
              </a:solidFill>
            </a:endParaRPr>
          </a:p>
        </p:txBody>
      </p:sp>
      <p:pic>
        <p:nvPicPr>
          <p:cNvPr id="2504" name="Google Shape;2504;g1107f59f4b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972" y="4780075"/>
            <a:ext cx="15902425" cy="6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1107f59f4b7_1_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Maintaining Access [Python Script to Add User]</a:t>
            </a:r>
            <a:endParaRPr/>
          </a:p>
        </p:txBody>
      </p:sp>
      <p:sp>
        <p:nvSpPr>
          <p:cNvPr id="2510" name="Google Shape;2510;g1107f59f4b7_1_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511" name="Google Shape;2511;g1107f59f4b7_1_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Python Script to Add User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adduser backdoor 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200">
              <a:solidFill>
                <a:schemeClr val="dk1"/>
              </a:solidFill>
            </a:endParaRPr>
          </a:p>
        </p:txBody>
      </p:sp>
      <p:pic>
        <p:nvPicPr>
          <p:cNvPr id="2512" name="Google Shape;2512;g1107f59f4b7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500" y="4994975"/>
            <a:ext cx="21573700" cy="48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Exploitation: [Poorly Secured SSH Port]</a:t>
            </a:r>
            <a:endParaRPr/>
          </a:p>
        </p:txBody>
      </p:sp>
      <p:sp>
        <p:nvSpPr>
          <p:cNvPr id="2377" name="Google Shape;2377;p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78" name="Google Shape;2378;p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Vulnerability Exploit: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nmap –O 192.168.1.0/24</a:t>
            </a:r>
            <a:endParaRPr/>
          </a:p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79" name="Google Shape;237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9232" y="5575561"/>
            <a:ext cx="14218368" cy="676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8401" y="4132004"/>
            <a:ext cx="18452238" cy="111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Exploitation: [Poorly Secured SSH Port]</a:t>
            </a:r>
            <a:endParaRPr/>
          </a:p>
        </p:txBody>
      </p:sp>
      <p:sp>
        <p:nvSpPr>
          <p:cNvPr id="2386" name="Google Shape;2386;p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387" name="Google Shape;2387;p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What did the Exploit Achieve?: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ssh Michael@192.168.1.110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Granted access to Target 1 Machine using ssh and user “michael” login information. 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8" name="Google Shape;23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4358" y="5528121"/>
            <a:ext cx="11400834" cy="685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10f750f577a_2_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Exploitation: [</a:t>
            </a:r>
            <a:r>
              <a:rPr lang="en-US">
                <a:solidFill>
                  <a:schemeClr val="dk1"/>
                </a:solidFill>
              </a:rPr>
              <a:t>Wordpress Susceptible to Enumeration</a:t>
            </a:r>
            <a:r>
              <a:rPr lang="en-US"/>
              <a:t>]</a:t>
            </a:r>
            <a:endParaRPr/>
          </a:p>
        </p:txBody>
      </p:sp>
      <p:sp>
        <p:nvSpPr>
          <p:cNvPr id="2394" name="Google Shape;2394;g10f750f577a_2_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395" name="Google Shape;2395;g10f750f577a_2_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Vulnerability Exploit:</a:t>
            </a:r>
            <a:endParaRPr/>
          </a:p>
          <a:p>
            <a:pPr marL="9144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oboto"/>
              <a:buChar char="●"/>
            </a:pPr>
            <a:r>
              <a:rPr lang="en-US" sz="4400"/>
              <a:t>Run enumeration to learn username(s) associated with 192.168.1.110/wordpress</a:t>
            </a:r>
            <a:endParaRPr/>
          </a:p>
        </p:txBody>
      </p:sp>
      <p:pic>
        <p:nvPicPr>
          <p:cNvPr id="2396" name="Google Shape;2396;g10f750f577a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2400" y="4696100"/>
            <a:ext cx="18790100" cy="75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10f750f577a_2_105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Exploitation: [Wordpress Susceptible to Enumeration]</a:t>
            </a:r>
            <a:endParaRPr/>
          </a:p>
        </p:txBody>
      </p:sp>
      <p:sp>
        <p:nvSpPr>
          <p:cNvPr id="2402" name="Google Shape;2402;g10f750f577a_2_10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403" name="Google Shape;2403;g10f750f577a_2_1056"/>
          <p:cNvSpPr txBox="1">
            <a:spLocks noGrp="1"/>
          </p:cNvSpPr>
          <p:nvPr>
            <p:ph type="body" idx="3"/>
          </p:nvPr>
        </p:nvSpPr>
        <p:spPr>
          <a:xfrm>
            <a:off x="717425" y="2275675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What did the Exploit Achieve?: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Learned usernames associated with IP address. These usernames can then be used to gain access to MySQL database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04" name="Google Shape;2404;g10f750f577a_2_1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6529" y="4775050"/>
            <a:ext cx="20004574" cy="78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Exploitation: [Weak User Password]</a:t>
            </a:r>
            <a:endParaRPr/>
          </a:p>
        </p:txBody>
      </p:sp>
      <p:sp>
        <p:nvSpPr>
          <p:cNvPr id="2410" name="Google Shape;2410;p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411" name="Google Shape;2411;p1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Vulnerability Exploit: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600">
                <a:latin typeface="Courier New"/>
                <a:ea typeface="Courier New"/>
                <a:cs typeface="Courier New"/>
                <a:sym typeface="Courier New"/>
              </a:rPr>
              <a:t>$ hydra -l michael -t 4 -P /usr/share/wordlists/rockyou.txt 192.168.1.110 ssh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What did the Exploit Achieve?:</a:t>
            </a:r>
            <a:endParaRPr/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Discovered login password for user “michael” allowing ssh access into Target 1 Machine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12" name="Google Shape;241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8798" y="6940060"/>
            <a:ext cx="20609533" cy="407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Exploitation: [No File Security]</a:t>
            </a:r>
            <a:endParaRPr/>
          </a:p>
        </p:txBody>
      </p:sp>
      <p:sp>
        <p:nvSpPr>
          <p:cNvPr id="2418" name="Google Shape;2418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419" name="Google Shape;2419;p1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Vulnerability Exploit:</a:t>
            </a:r>
            <a:endParaRPr/>
          </a:p>
          <a:p>
            <a:pPr marL="9144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oboto"/>
              <a:buChar char="●"/>
            </a:pPr>
            <a:r>
              <a:rPr lang="en-US" sz="4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Following ssh access to Target 1 system, simple directory exploration </a:t>
            </a:r>
            <a:endParaRPr/>
          </a:p>
        </p:txBody>
      </p:sp>
      <p:pic>
        <p:nvPicPr>
          <p:cNvPr id="2420" name="Google Shape;242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0954" y="4015009"/>
            <a:ext cx="15415742" cy="8147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Exploitation: [No File Security]</a:t>
            </a:r>
            <a:endParaRPr/>
          </a:p>
        </p:txBody>
      </p:sp>
      <p:sp>
        <p:nvSpPr>
          <p:cNvPr id="2426" name="Google Shape;242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427" name="Google Shape;2427;p1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What did the Exploit Achieve?:</a:t>
            </a:r>
            <a:endParaRPr/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Privilege escalation:  login data in </a:t>
            </a:r>
            <a:r>
              <a:rPr lang="en-US" sz="3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michael@target1:/var/www/html/wp-config.php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>
                <a:solidFill>
                  <a:schemeClr val="dk1"/>
                </a:solidFill>
              </a:rPr>
              <a:t>granted root access to Target 1 mysql data</a:t>
            </a:r>
            <a:endParaRPr/>
          </a:p>
        </p:txBody>
      </p:sp>
      <p:pic>
        <p:nvPicPr>
          <p:cNvPr id="2428" name="Google Shape;242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5094" y="4867177"/>
            <a:ext cx="19967461" cy="655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3" name="Google Shape;243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1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13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36" name="Google Shape;2436;p13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740</Words>
  <Application>Microsoft Office PowerPoint</Application>
  <PresentationFormat>Custom</PresentationFormat>
  <Paragraphs>116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Roboto Medium</vt:lpstr>
      <vt:lpstr>Inconsolata</vt:lpstr>
      <vt:lpstr>Roboto Thin</vt:lpstr>
      <vt:lpstr>Roboto Light</vt:lpstr>
      <vt:lpstr>Amatic SC</vt:lpstr>
      <vt:lpstr>Roboto</vt:lpstr>
      <vt:lpstr>Courier New</vt:lpstr>
      <vt:lpstr>Lato Light</vt:lpstr>
      <vt:lpstr>Arial</vt:lpstr>
      <vt:lpstr>Helvetica Neue</vt:lpstr>
      <vt:lpstr>Calibri</vt:lpstr>
      <vt:lpstr>Simple Light</vt:lpstr>
      <vt:lpstr>2_Custom Design</vt:lpstr>
      <vt:lpstr>Exploits Used </vt:lpstr>
      <vt:lpstr>Exploitation: [Poorly Secured SSH Port]</vt:lpstr>
      <vt:lpstr>Exploitation: [Poorly Secured SSH Port]</vt:lpstr>
      <vt:lpstr>Exploitation: [Wordpress Susceptible to Enumeration]</vt:lpstr>
      <vt:lpstr>Exploitation: [Wordpress Susceptible to Enumeration]</vt:lpstr>
      <vt:lpstr>Exploitation: [Weak User Password]</vt:lpstr>
      <vt:lpstr>Exploitation: [No File Security]</vt:lpstr>
      <vt:lpstr>Exploitation: [No File Security]</vt:lpstr>
      <vt:lpstr>Avoiding Detection </vt:lpstr>
      <vt:lpstr>Stealth Exploitation of [Poorly Secured SSH Port]</vt:lpstr>
      <vt:lpstr>Stealth Exploitation of [Poorly Secured SSH Port]</vt:lpstr>
      <vt:lpstr>Stealth Exploitation of [Poorly Secured SSH Port]</vt:lpstr>
      <vt:lpstr>Stealth Exploitation [Wordpress Susceptible to Enumeration]</vt:lpstr>
      <vt:lpstr>Stealth Exploitation of [Weak User Password]</vt:lpstr>
      <vt:lpstr>Stealth Exploitation of [Weak User Password]</vt:lpstr>
      <vt:lpstr>Stealth Exploitation of [No File Security]</vt:lpstr>
      <vt:lpstr>Stealth Exploitation of [No File Security]</vt:lpstr>
      <vt:lpstr>Maintaining Access [Python Script to Add User]</vt:lpstr>
      <vt:lpstr>Maintaining Access [Python Script to Add User]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  Kathryn Lahr, James Liddell, Mike Monahan, Juddy Otieno, Grant Stanford, and Ian Duff   GWU Cybersecurity Bootcamp - January 22, 2022</dc:title>
  <dc:creator>Ian Duff</dc:creator>
  <cp:lastModifiedBy>Ian Duff</cp:lastModifiedBy>
  <cp:revision>5</cp:revision>
  <dcterms:modified xsi:type="dcterms:W3CDTF">2022-03-10T18:06:16Z</dcterms:modified>
</cp:coreProperties>
</file>